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260" r:id="rId2"/>
    <p:sldId id="261" r:id="rId3"/>
    <p:sldId id="263" r:id="rId4"/>
    <p:sldId id="262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62" d="100"/>
          <a:sy n="62" d="100"/>
        </p:scale>
        <p:origin x="48" y="5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020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540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33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3764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997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10/11/2016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8675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10/11/2016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644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5741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767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682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941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487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128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10/11/2016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043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10/11/2016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385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10/11/2016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3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944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10/11/2016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2711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2771775"/>
          </a:xfrm>
        </p:spPr>
        <p:txBody>
          <a:bodyPr/>
          <a:lstStyle/>
          <a:p>
            <a:r>
              <a:rPr lang="en-US" b="1" dirty="0"/>
              <a:t>Ezekiel 25-28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410075"/>
            <a:ext cx="9274920" cy="1419225"/>
          </a:xfrm>
        </p:spPr>
        <p:txBody>
          <a:bodyPr>
            <a:normAutofit/>
          </a:bodyPr>
          <a:lstStyle/>
          <a:p>
            <a:r>
              <a:rPr lang="en-US" sz="2400" i="1" dirty="0">
                <a:solidFill>
                  <a:schemeClr val="tx1"/>
                </a:solidFill>
              </a:rPr>
              <a:t>"Thus I will execute judgments…, and they will know that I am the LORD."  (Ezekiel 25:11)</a:t>
            </a:r>
          </a:p>
        </p:txBody>
      </p:sp>
    </p:spTree>
    <p:extLst>
      <p:ext uri="{BB962C8B-B14F-4D97-AF65-F5344CB8AC3E}">
        <p14:creationId xmlns:p14="http://schemas.microsoft.com/office/powerpoint/2010/main" val="2589367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99832"/>
          </a:xfrm>
        </p:spPr>
        <p:txBody>
          <a:bodyPr/>
          <a:lstStyle/>
          <a:p>
            <a:r>
              <a:rPr lang="en-US" b="1" dirty="0"/>
              <a:t>Ezekiel 25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5488" y="1514475"/>
            <a:ext cx="646747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While Jerusalem is under siege, Ezekiel turns his attention to foreign nations nearby. The next 8 chapters are devoted to seven nations beginning with Ammon…  </a:t>
            </a:r>
          </a:p>
          <a:p>
            <a:endParaRPr lang="en-US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God’s word to Ammon (25:1-7)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God’s word to Moab (25:8-11)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God’s word to Edom (25:12-14)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God’s word to Philistia (25:15-17)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5689" y="1352550"/>
            <a:ext cx="4434862" cy="529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4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9769" y="248028"/>
            <a:ext cx="3295650" cy="34454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400" y="3476034"/>
            <a:ext cx="4064444" cy="30483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9769" y="3914517"/>
            <a:ext cx="3295650" cy="2609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8839" y="675141"/>
            <a:ext cx="3989426" cy="56048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891" y="248028"/>
            <a:ext cx="4064444" cy="310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695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99832"/>
          </a:xfrm>
        </p:spPr>
        <p:txBody>
          <a:bodyPr/>
          <a:lstStyle/>
          <a:p>
            <a:r>
              <a:rPr lang="en-US" b="1" dirty="0"/>
              <a:t>Ezekiel 26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0730" y="1524000"/>
            <a:ext cx="665876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Ezekiel 26-28 will focus on Phoenicia (</a:t>
            </a:r>
            <a:r>
              <a:rPr lang="en-US" sz="2400" i="1" dirty="0" err="1"/>
              <a:t>Tyre</a:t>
            </a:r>
            <a:r>
              <a:rPr lang="en-US" sz="2400" i="1" dirty="0"/>
              <a:t>/Sidon city states)…  </a:t>
            </a:r>
          </a:p>
          <a:p>
            <a:endParaRPr lang="en-US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The Destruction of </a:t>
            </a:r>
            <a:r>
              <a:rPr lang="en-US" sz="2400" b="1" dirty="0" err="1"/>
              <a:t>Tyre</a:t>
            </a:r>
            <a:r>
              <a:rPr lang="en-US" sz="2400" b="1" dirty="0"/>
              <a:t> (26:1-21)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The Reason for Destruction (26:1-3)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The Extent of Destruction (26:3-6)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The Agents of Destruction (26:7-14)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The Reaction to Destruction (26:15-18)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The Result of Destruction (26:19-21)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1899" y="1400175"/>
            <a:ext cx="4434862" cy="529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94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93</TotalTime>
  <Words>136</Words>
  <Application>Microsoft Office PowerPoint</Application>
  <PresentationFormat>Widescreen</PresentationFormat>
  <Paragraphs>18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Wingdings 3</vt:lpstr>
      <vt:lpstr>Ion</vt:lpstr>
      <vt:lpstr>Ezekiel 25-28</vt:lpstr>
      <vt:lpstr>Ezekiel 25</vt:lpstr>
      <vt:lpstr>PowerPoint Presentation</vt:lpstr>
      <vt:lpstr>Ezekiel 26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Ezekiel 22-24</dc:title>
  <dc:creator>Marc Shotts</dc:creator>
  <cp:lastModifiedBy>Marc Shotts</cp:lastModifiedBy>
  <cp:revision>11</cp:revision>
  <dcterms:created xsi:type="dcterms:W3CDTF">2016-10-05T01:57:36Z</dcterms:created>
  <dcterms:modified xsi:type="dcterms:W3CDTF">2016-10-12T02:41:41Z</dcterms:modified>
</cp:coreProperties>
</file>